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66" r:id="rId6"/>
    <p:sldId id="261" r:id="rId7"/>
    <p:sldId id="277" r:id="rId8"/>
    <p:sldId id="278" r:id="rId9"/>
    <p:sldId id="262" r:id="rId10"/>
    <p:sldId id="267" r:id="rId11"/>
    <p:sldId id="268" r:id="rId12"/>
    <p:sldId id="280" r:id="rId13"/>
    <p:sldId id="276" r:id="rId14"/>
    <p:sldId id="27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gif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DA582-3054-434C-A0D8-A4ADD0A041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err="1"/>
              <a:t>Science</a:t>
            </a:r>
            <a:r>
              <a:rPr lang="es-ES" dirty="0"/>
              <a:t> </a:t>
            </a:r>
            <a:r>
              <a:rPr lang="es-ES" dirty="0" err="1"/>
              <a:t>Logic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7CBD93-D903-42C1-B52E-AE25499AE9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0"/>
            <a:ext cx="9448800" cy="150540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SL1 </a:t>
            </a:r>
            <a:r>
              <a:rPr lang="en-US" dirty="0" err="1"/>
              <a:t>Dist</a:t>
            </a:r>
            <a:endParaRPr lang="en-US" dirty="0"/>
          </a:p>
          <a:p>
            <a:r>
              <a:rPr lang="en-US" dirty="0"/>
              <a:t>API - DB</a:t>
            </a:r>
          </a:p>
          <a:p>
            <a:endParaRPr lang="en-US" dirty="0"/>
          </a:p>
          <a:p>
            <a:r>
              <a:rPr lang="en-US" dirty="0"/>
              <a:t>Raul Diez Canseco 				Christian Galarza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3553F2-9011-4189-871B-F9260D072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51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E75C8-5E04-44BD-AB8E-1F18C8EA5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361702"/>
            <a:ext cx="8610600" cy="1293028"/>
          </a:xfrm>
        </p:spPr>
        <p:txBody>
          <a:bodyPr/>
          <a:lstStyle/>
          <a:p>
            <a:r>
              <a:rPr lang="es-ES" dirty="0" err="1"/>
              <a:t>Collection</a:t>
            </a:r>
            <a:r>
              <a:rPr lang="es-ES" dirty="0"/>
              <a:t> </a:t>
            </a:r>
            <a:r>
              <a:rPr lang="es-ES" dirty="0" err="1"/>
              <a:t>objects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1961FCC-2AD2-4464-8E26-7526F076C9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732"/>
          <a:stretch/>
        </p:blipFill>
        <p:spPr>
          <a:xfrm>
            <a:off x="929081" y="1341904"/>
            <a:ext cx="7040140" cy="504644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C620B20-42C0-4182-8884-82679FA86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094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23CA4-AC74-402D-9DA6-031312B12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4000" y="0"/>
            <a:ext cx="8610600" cy="939294"/>
          </a:xfrm>
        </p:spPr>
        <p:txBody>
          <a:bodyPr/>
          <a:lstStyle/>
          <a:p>
            <a:r>
              <a:rPr lang="en-US" dirty="0"/>
              <a:t>API - Get/Post/Delete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CB8A11-1FA8-4BE9-8213-931F265B4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646AAAE-13A5-47D4-B519-2C8DDE954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4850"/>
            <a:ext cx="12192000" cy="6153150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D677004-3CFF-4413-B503-2C7CAD3E7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96D8A5-1ECF-4E4D-9DD2-2E21AA998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04850"/>
            <a:ext cx="12192000" cy="61531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B84E22-6447-4A69-8699-8FCBA19DD9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711200"/>
            <a:ext cx="12192000" cy="615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496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D4978-5724-48C0-BDA5-52A7DF804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DataBase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E263D-4ACB-47D1-8BFB-07188E530BB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876A50-ABDF-4280-A493-018DC130F82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5232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4A62-6F95-4513-BE6A-CB4E7CD76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6C86B14-5E23-4AF2-81F5-FEE814613D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99963" y="1921653"/>
            <a:ext cx="3503802" cy="4379753"/>
          </a:xfrm>
        </p:spPr>
      </p:pic>
      <p:sp>
        <p:nvSpPr>
          <p:cNvPr id="4" name="AutoShape 2" descr="Resultado de imagen para preguntas gif">
            <a:extLst>
              <a:ext uri="{FF2B5EF4-FFF2-40B4-BE49-F238E27FC236}">
                <a16:creationId xmlns:a16="http://schemas.microsoft.com/office/drawing/2014/main" id="{B22AFB91-5887-4792-9369-122E0B62C3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673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D6B74-D4F9-49B5-B95D-1035F57DB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732106-3FE1-4441-B7AE-AD2776FD16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3500" y="967581"/>
            <a:ext cx="7493000" cy="5619750"/>
          </a:xfrm>
        </p:spPr>
      </p:pic>
    </p:spTree>
    <p:extLst>
      <p:ext uri="{BB962C8B-B14F-4D97-AF65-F5344CB8AC3E}">
        <p14:creationId xmlns:p14="http://schemas.microsoft.com/office/powerpoint/2010/main" val="1893781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0F3E9-293F-48D3-B602-0CCC1C9F6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DD665-D034-43DA-99B9-EDA54BAC40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1382" y="2194560"/>
            <a:ext cx="9694817" cy="4024125"/>
          </a:xfrm>
        </p:spPr>
        <p:txBody>
          <a:bodyPr/>
          <a:lstStyle/>
          <a:p>
            <a:r>
              <a:rPr lang="es-ES" dirty="0" err="1"/>
              <a:t>Overview</a:t>
            </a:r>
            <a:endParaRPr lang="es-ES" dirty="0"/>
          </a:p>
          <a:p>
            <a:r>
              <a:rPr lang="es-ES" dirty="0" err="1"/>
              <a:t>Distributed</a:t>
            </a:r>
            <a:r>
              <a:rPr lang="es-ES" dirty="0"/>
              <a:t> </a:t>
            </a:r>
            <a:r>
              <a:rPr lang="es-ES" dirty="0" err="1"/>
              <a:t>System</a:t>
            </a:r>
            <a:endParaRPr lang="es-ES" dirty="0"/>
          </a:p>
          <a:p>
            <a:r>
              <a:rPr lang="es-ES" dirty="0" err="1"/>
              <a:t>Upgrade</a:t>
            </a:r>
            <a:r>
              <a:rPr lang="es-ES" dirty="0"/>
              <a:t> 8.12 – 8.14</a:t>
            </a:r>
          </a:p>
          <a:p>
            <a:r>
              <a:rPr lang="es-ES" dirty="0" err="1"/>
              <a:t>Review</a:t>
            </a:r>
            <a:r>
              <a:rPr lang="es-ES" dirty="0"/>
              <a:t> </a:t>
            </a:r>
            <a:r>
              <a:rPr lang="es-ES" dirty="0" err="1"/>
              <a:t>MariaDB</a:t>
            </a:r>
            <a:endParaRPr lang="es-ES" dirty="0"/>
          </a:p>
          <a:p>
            <a:r>
              <a:rPr lang="en-US" dirty="0"/>
              <a:t>API - Get/Post/Delete</a:t>
            </a:r>
            <a:endParaRPr lang="es-ES" dirty="0"/>
          </a:p>
          <a:p>
            <a:r>
              <a:rPr lang="es-ES" dirty="0" err="1"/>
              <a:t>DataBase</a:t>
            </a:r>
            <a:endParaRPr lang="es-E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55D286-16E9-4F72-A2E8-EC701C5BF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D3AEB33-001A-4341-8DBE-319A9F163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7430" y="2194560"/>
            <a:ext cx="3838575" cy="3838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06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3CDF7-3E61-4D1A-B4FD-6DF742925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overview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CB246D-1A2A-43FE-A69E-E7F705A70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3366BA8-2E54-428D-9588-915768D3C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Help us with monitoring different kind of devices</a:t>
            </a:r>
          </a:p>
          <a:p>
            <a:r>
              <a:rPr lang="en-US" dirty="0"/>
              <a:t>Bring us information about their functionality in real-time</a:t>
            </a:r>
          </a:p>
          <a:p>
            <a:r>
              <a:rPr lang="en-US" dirty="0"/>
              <a:t>All over in a web site</a:t>
            </a:r>
          </a:p>
        </p:txBody>
      </p:sp>
    </p:spTree>
    <p:extLst>
      <p:ext uri="{BB962C8B-B14F-4D97-AF65-F5344CB8AC3E}">
        <p14:creationId xmlns:p14="http://schemas.microsoft.com/office/powerpoint/2010/main" val="4155372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DA8E8F3-31A0-44D2-AC1E-1F8DD4028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4323" y="330982"/>
            <a:ext cx="8610600" cy="1295400"/>
          </a:xfrm>
        </p:spPr>
        <p:txBody>
          <a:bodyPr/>
          <a:lstStyle/>
          <a:p>
            <a:r>
              <a:rPr lang="es-ES" dirty="0" err="1"/>
              <a:t>Distributed</a:t>
            </a:r>
            <a:r>
              <a:rPr lang="es-ES" dirty="0"/>
              <a:t> </a:t>
            </a:r>
            <a:r>
              <a:rPr lang="es-ES" dirty="0" err="1"/>
              <a:t>System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998331D-FDD4-4538-A717-A8854DEDB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9" y="1214426"/>
            <a:ext cx="5079991" cy="823912"/>
          </a:xfrm>
        </p:spPr>
        <p:txBody>
          <a:bodyPr/>
          <a:lstStyle/>
          <a:p>
            <a:r>
              <a:rPr lang="es-ES" dirty="0" err="1"/>
              <a:t>Distributed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BB1E265-77D0-4388-A9B5-B342728199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800" y="1199628"/>
            <a:ext cx="5105400" cy="823912"/>
          </a:xfrm>
        </p:spPr>
        <p:txBody>
          <a:bodyPr/>
          <a:lstStyle/>
          <a:p>
            <a:r>
              <a:rPr lang="es-ES" dirty="0" err="1"/>
              <a:t>Distributed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133F15-2F62-4E9C-8EBC-65BFA5B8F0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77" t="33468" r="11602" b="27365"/>
          <a:stretch/>
        </p:blipFill>
        <p:spPr>
          <a:xfrm>
            <a:off x="914409" y="2038338"/>
            <a:ext cx="4415518" cy="268605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CE17A61-A3AB-4A8D-BD65-DA8D5BB83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021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C063E-340B-4C47-8071-FB50B1182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Configuration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E6FD0-A817-4671-800B-2160159C7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Configure Distributed system</a:t>
            </a:r>
          </a:p>
          <a:p>
            <a:r>
              <a:rPr lang="en-US" dirty="0"/>
              <a:t>https://ip-address-of-appliance:7700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 SL1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818BA8-E9BF-42D7-A89E-D0FDA380538A}"/>
              </a:ext>
            </a:extLst>
          </p:cNvPr>
          <p:cNvPicPr/>
          <p:nvPr/>
        </p:nvPicPr>
        <p:blipFill rotWithShape="1">
          <a:blip r:embed="rId2"/>
          <a:srcRect l="18954" t="6816" r="17901" b="56711"/>
          <a:stretch/>
        </p:blipFill>
        <p:spPr bwMode="auto">
          <a:xfrm>
            <a:off x="6260782" y="2329589"/>
            <a:ext cx="5156835" cy="161321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4812C6-B609-42BF-8675-4930C7F6843B}"/>
              </a:ext>
            </a:extLst>
          </p:cNvPr>
          <p:cNvPicPr/>
          <p:nvPr/>
        </p:nvPicPr>
        <p:blipFill rotWithShape="1">
          <a:blip r:embed="rId3"/>
          <a:srcRect t="8036" b="47061"/>
          <a:stretch/>
        </p:blipFill>
        <p:spPr bwMode="auto">
          <a:xfrm>
            <a:off x="5562600" y="4175871"/>
            <a:ext cx="5943600" cy="18097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330806B-C8A2-4FC5-88FB-D0C28EFE46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083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1298A-529C-4658-AD2D-F7F690636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51647"/>
            <a:ext cx="8610600" cy="1293028"/>
          </a:xfrm>
        </p:spPr>
        <p:txBody>
          <a:bodyPr/>
          <a:lstStyle/>
          <a:p>
            <a:r>
              <a:rPr lang="es-ES" dirty="0" err="1"/>
              <a:t>Upgrade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D5987-AA5F-4BF3-954A-90C4B69014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45FD7B-1A7A-4B17-AF4B-FDCED83BC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2607" y="1410887"/>
            <a:ext cx="7066667" cy="36285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6B07FD5-9210-4403-8AB5-27EB4715D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87D1666-3576-47F5-BB08-A5525BC912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01122"/>
            <a:ext cx="12192000" cy="23720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2D9600D-9811-4ECD-9ED5-43B6DC5B12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617899"/>
            <a:ext cx="12192000" cy="21220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B957C5C-4624-43F6-B4EF-6B60323363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599411"/>
            <a:ext cx="12192000" cy="1982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296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8D0F8-C94E-46B8-AA71-739CD6C38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/>
              <a:t>Review</a:t>
            </a:r>
            <a:r>
              <a:rPr lang="es-ES" dirty="0"/>
              <a:t> </a:t>
            </a:r>
            <a:r>
              <a:rPr lang="es-ES" dirty="0" err="1"/>
              <a:t>MariaDB</a:t>
            </a:r>
            <a:br>
              <a:rPr lang="es-E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DA50EC-4AC7-4154-AC63-88288BC0A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635854"/>
            <a:ext cx="10820400" cy="458283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925A77-7669-4CA1-8E6F-11AE53DD5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145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8D0F8-C94E-46B8-AA71-739CD6C38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2654" y="764373"/>
            <a:ext cx="8610600" cy="129302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DA50EC-4AC7-4154-AC63-88288BC0A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635854"/>
            <a:ext cx="10820400" cy="4582832"/>
          </a:xfrm>
        </p:spPr>
        <p:txBody>
          <a:bodyPr/>
          <a:lstStyle/>
          <a:p>
            <a:r>
              <a:rPr lang="es-ES" dirty="0" err="1"/>
              <a:t>Events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21B6BE-D1F3-4CA8-B713-02449E974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0517" y="1242198"/>
            <a:ext cx="7418829" cy="53701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E7957DD-B36F-41FC-9A42-6A9DB04C96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436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A86C9-6471-4C1D-84B2-3A71A7F6A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486000"/>
            <a:ext cx="8610600" cy="1293028"/>
          </a:xfrm>
        </p:spPr>
        <p:txBody>
          <a:bodyPr/>
          <a:lstStyle/>
          <a:p>
            <a:r>
              <a:rPr lang="es-ES" dirty="0"/>
              <a:t>Windows Server </a:t>
            </a:r>
            <a:r>
              <a:rPr lang="es-ES" dirty="0" err="1"/>
              <a:t>Power</a:t>
            </a:r>
            <a:r>
              <a:rPr lang="es-ES" dirty="0"/>
              <a:t> Pack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C5BBA-AC2E-4E25-8459-E10AB969A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699704"/>
            <a:ext cx="10820400" cy="4024125"/>
          </a:xfrm>
        </p:spPr>
        <p:txBody>
          <a:bodyPr/>
          <a:lstStyle/>
          <a:p>
            <a:r>
              <a:rPr lang="es-ES" dirty="0"/>
              <a:t>Windows Server PowerPack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E1C34A-0C4C-4AD6-B22F-7CCE4FD167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51" t="13472" b="68000"/>
          <a:stretch/>
        </p:blipFill>
        <p:spPr>
          <a:xfrm>
            <a:off x="1688824" y="2051190"/>
            <a:ext cx="8217674" cy="12706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028D898-A691-4B69-B86C-7E4310BCDE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167" t="13972" r="970" b="46713"/>
          <a:stretch/>
        </p:blipFill>
        <p:spPr>
          <a:xfrm>
            <a:off x="1293269" y="3374109"/>
            <a:ext cx="9218296" cy="25257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DE7B7E6-F26B-4ACC-8323-B96BAC266D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948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408</TotalTime>
  <Words>86</Words>
  <Application>Microsoft Office PowerPoint</Application>
  <PresentationFormat>Widescreen</PresentationFormat>
  <Paragraphs>34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Century Gothic</vt:lpstr>
      <vt:lpstr>Vapor Trail</vt:lpstr>
      <vt:lpstr>Science Logic</vt:lpstr>
      <vt:lpstr>PowerPoint Presentation</vt:lpstr>
      <vt:lpstr>overview</vt:lpstr>
      <vt:lpstr>Distributed System</vt:lpstr>
      <vt:lpstr>Configuration</vt:lpstr>
      <vt:lpstr>Upgrade</vt:lpstr>
      <vt:lpstr>Review MariaDB </vt:lpstr>
      <vt:lpstr>PowerPoint Presentation</vt:lpstr>
      <vt:lpstr>Windows Server Power Pack</vt:lpstr>
      <vt:lpstr>Collection objects</vt:lpstr>
      <vt:lpstr>API - Get/Post/Delete</vt:lpstr>
      <vt:lpstr>DataBase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Science Logic</dc:title>
  <dc:creator>Office</dc:creator>
  <cp:lastModifiedBy>Office</cp:lastModifiedBy>
  <cp:revision>26</cp:revision>
  <dcterms:created xsi:type="dcterms:W3CDTF">2020-01-09T22:19:57Z</dcterms:created>
  <dcterms:modified xsi:type="dcterms:W3CDTF">2020-01-20T20:23:46Z</dcterms:modified>
</cp:coreProperties>
</file>

<file path=docProps/thumbnail.jpeg>
</file>